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91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30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73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946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839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695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592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74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671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591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01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D5A8-72B8-4DB6-BBE9-ABA60C7081DD}" type="datetimeFigureOut">
              <a:rPr lang="ro-RO" smtClean="0"/>
              <a:t>02.10.2024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95E9-C5E5-4026-8102-8B5752264D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4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9" y="2611529"/>
            <a:ext cx="9144000" cy="1359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 ANES: Antreprenoriat </a:t>
            </a:r>
            <a:b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nou în Economie Socială</a:t>
            </a:r>
            <a:endParaRPr lang="ro-R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endParaRPr lang="ro-RO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6211" cy="4351338"/>
          </a:xfrm>
        </p:spPr>
        <p:txBody>
          <a:bodyPr/>
          <a:lstStyle/>
          <a:p>
            <a:r>
              <a:rPr lang="en-GB" sz="2400" dirty="0"/>
              <a:t>A.D.P.S.E. CATALACTICA</a:t>
            </a:r>
          </a:p>
          <a:p>
            <a:endParaRPr lang="en-GB" sz="2400" dirty="0"/>
          </a:p>
          <a:p>
            <a:r>
              <a:rPr lang="en-GB" sz="2400" dirty="0" err="1"/>
              <a:t>Persoana</a:t>
            </a:r>
            <a:r>
              <a:rPr lang="en-GB" sz="2400" dirty="0"/>
              <a:t> de contact: </a:t>
            </a:r>
            <a:r>
              <a:rPr lang="ro-RO" sz="2400" dirty="0"/>
              <a:t>Alin Spirea</a:t>
            </a:r>
            <a:endParaRPr lang="en-GB" sz="2400" dirty="0"/>
          </a:p>
          <a:p>
            <a:r>
              <a:rPr lang="en-GB" sz="2400" dirty="0"/>
              <a:t>Tel: </a:t>
            </a:r>
            <a:r>
              <a:rPr lang="ro-RO" sz="2400" dirty="0"/>
              <a:t>0769.696.053</a:t>
            </a:r>
            <a:endParaRPr lang="en-GB" sz="2400" dirty="0"/>
          </a:p>
          <a:p>
            <a:r>
              <a:rPr lang="en-GB" sz="2400" dirty="0"/>
              <a:t>E-mail:</a:t>
            </a:r>
            <a:r>
              <a:rPr lang="ro-RO" sz="2400"/>
              <a:t> proiect.anes@gmail.com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1" y="1825625"/>
            <a:ext cx="5687568" cy="30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ANES?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2006" cy="43513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sprijinirea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antreprenoriatului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social. Ne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propunem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creăm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contribuind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10" y="1825625"/>
            <a:ext cx="4586877" cy="32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Obiectivele noastre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1971" cy="435133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de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oferind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136 de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ANES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 136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șomeri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Viitori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asigurându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aceștia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dispun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propriile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69" y="1825625"/>
            <a:ext cx="4472351" cy="36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8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Beneficiile Participării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389" cy="4531632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Gratuit</a:t>
            </a:r>
            <a:b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Participanții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nerambursabilă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afacerilor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Personală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b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ANES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gratuită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antreprenoriat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ajutându-vă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dezvoltați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Real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Comunitate</a:t>
            </a:r>
            <a:b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creată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rezolvarea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comunitățile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GB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5" y="1825625"/>
            <a:ext cx="4490221" cy="38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326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visului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o-RO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378"/>
            <a:ext cx="5414554" cy="491163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inovatoare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comunitatea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suntem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sprijinim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Asociația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CATALACTICA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oportunitate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nerambursabilă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320.000 lei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întreprinderilor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 din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regiunile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Muntenia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-Vest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Oltenia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Beneficiile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nostru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Generoasă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acoperim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eligibilă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lăsându-ți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contribuție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demara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inițiativa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GB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sustenabilă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inovatoare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6" y="1863633"/>
            <a:ext cx="4950826" cy="33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visului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537" cy="435133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însoțim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călătoriei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oferindu-ți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șansele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Gândește-ți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Definește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Dezvoltă-ți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afacerea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finanțarea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schimbări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oportunitățile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treacă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tine!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Contactează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bun!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8" y="2216244"/>
            <a:ext cx="4813663" cy="25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te poți implica?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11" y="2548436"/>
            <a:ext cx="5458097" cy="280733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Ești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tânăr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dornic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Alătură-te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oportunitatea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antreprenoriat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45" y="1386204"/>
            <a:ext cx="4737462" cy="47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06" y="2565854"/>
            <a:ext cx="5196840" cy="299892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de formare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a-ți dezvolta competențele în antreprenoriat.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Asistență financiară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a-ți pune ideile în practică.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Rețele de suport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mentorat pentru a-ți dezvolta afacerea socială.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86" y="2196283"/>
            <a:ext cx="4618173" cy="38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Viziunea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endParaRPr lang="ro-RO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4554" cy="4351338"/>
          </a:xfrm>
        </p:spPr>
        <p:txBody>
          <a:bodyPr/>
          <a:lstStyle/>
          <a:p>
            <a:pPr algn="just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vibrantă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șansa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ANES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pas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prosperă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36" y="1825625"/>
            <a:ext cx="4842464" cy="32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628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Proiectul ANES: Antreprenoriat  Social nou în Economie Socială</vt:lpstr>
      <vt:lpstr>De ce ANES?</vt:lpstr>
      <vt:lpstr>Obiectivele noastre</vt:lpstr>
      <vt:lpstr>Beneficiile Participării</vt:lpstr>
      <vt:lpstr>Dă viață visului tău!</vt:lpstr>
      <vt:lpstr>Dă viață visului tău!</vt:lpstr>
      <vt:lpstr>Cum te poți implica?</vt:lpstr>
      <vt:lpstr>Ce obții dacă participi?</vt:lpstr>
      <vt:lpstr>Viziunea Noastră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Proiectul ANES: Antreprenoriat  Social nou în Economie Socială</dc:title>
  <dc:creator>Cristian</dc:creator>
  <cp:lastModifiedBy>alin daniel</cp:lastModifiedBy>
  <cp:revision>12</cp:revision>
  <dcterms:created xsi:type="dcterms:W3CDTF">2024-09-25T13:34:36Z</dcterms:created>
  <dcterms:modified xsi:type="dcterms:W3CDTF">2024-10-02T12:19:12Z</dcterms:modified>
</cp:coreProperties>
</file>